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28" r:id="rId2"/>
    <p:sldId id="529" r:id="rId3"/>
    <p:sldId id="53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648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1083508"/>
            <a:ext cx="806489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enaid</a:t>
            </a:r>
            <a:r>
              <a:rPr lang="en-US" sz="4000" dirty="0" smtClean="0">
                <a:latin typeface="+mj-lt"/>
              </a:rPr>
              <a:t>, at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Dduw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fel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gwrthrych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gred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drwy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gystudd</a:t>
            </a:r>
            <a:r>
              <a:rPr lang="en-US" sz="4000" dirty="0" smtClean="0">
                <a:latin typeface="+mj-lt"/>
              </a:rPr>
              <a:t> o bob </a:t>
            </a:r>
            <a:r>
              <a:rPr lang="en-US" sz="4000" dirty="0" err="1" smtClean="0">
                <a:latin typeface="+mj-lt"/>
              </a:rPr>
              <a:t>rhyw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 </a:t>
            </a:r>
            <a:r>
              <a:rPr lang="en-US" sz="4000" dirty="0" err="1" smtClean="0">
                <a:latin typeface="+mj-lt"/>
              </a:rPr>
              <a:t>phob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temtasiwn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rhed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ganddo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gysuron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gwir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fwy</a:t>
            </a:r>
            <a:r>
              <a:rPr lang="en-US" sz="4000" dirty="0" smtClean="0">
                <a:latin typeface="+mj-lt"/>
              </a:rPr>
              <a:t> nag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foroedd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nac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dir.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176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3041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9592" y="795476"/>
            <a:ext cx="78488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allwn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roddi</a:t>
            </a:r>
            <a:r>
              <a:rPr lang="en-US" sz="4000" dirty="0" smtClean="0">
                <a:latin typeface="+mj-lt"/>
              </a:rPr>
              <a:t> '</a:t>
            </a:r>
            <a:r>
              <a:rPr lang="en-US" sz="4000" dirty="0" err="1" smtClean="0">
                <a:latin typeface="+mj-lt"/>
              </a:rPr>
              <a:t>mhwys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ardderchog</a:t>
            </a:r>
            <a:r>
              <a:rPr lang="en-US" sz="4000" dirty="0" smtClean="0">
                <a:latin typeface="+mj-lt"/>
              </a:rPr>
              <a:t> law,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</a:t>
            </a:r>
            <a:r>
              <a:rPr lang="en-US" sz="4000" dirty="0" err="1" smtClean="0">
                <a:latin typeface="+mj-lt"/>
              </a:rPr>
              <a:t>gado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gystudd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ddod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oddi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yma</a:t>
            </a:r>
            <a:r>
              <a:rPr lang="en-US" sz="4000" dirty="0" smtClean="0">
                <a:latin typeface="+mj-lt"/>
              </a:rPr>
              <a:t> ac </a:t>
            </a:r>
            <a:r>
              <a:rPr lang="en-US" sz="4000" dirty="0" err="1" smtClean="0">
                <a:latin typeface="+mj-lt"/>
              </a:rPr>
              <a:t>oddi</a:t>
            </a:r>
            <a:r>
              <a:rPr lang="en-US" sz="4000" dirty="0" smtClean="0">
                <a:latin typeface="+mj-lt"/>
              </a:rPr>
              <a:t> draw,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</a:t>
            </a:r>
            <a:r>
              <a:rPr lang="en-US" sz="4000" dirty="0" err="1" smtClean="0">
                <a:latin typeface="+mj-lt"/>
              </a:rPr>
              <a:t>byw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nawdd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dwyfol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waed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ngolwg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hyfryd</a:t>
            </a:r>
            <a:r>
              <a:rPr lang="en-US" sz="4000" dirty="0" smtClean="0">
                <a:latin typeface="+mj-lt"/>
              </a:rPr>
              <a:t> d</a:t>
            </a:r>
            <a:r>
              <a:rPr lang="cy-GB" sz="4000" dirty="0" smtClean="0">
                <a:latin typeface="+mj-lt"/>
              </a:rPr>
              <a:t>ŷ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Nhad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37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15616" y="651460"/>
            <a:ext cx="7560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Mi </a:t>
            </a:r>
            <a:r>
              <a:rPr lang="en-US" sz="4000" dirty="0" err="1" smtClean="0">
                <a:latin typeface="+mj-lt"/>
              </a:rPr>
              <a:t>fyddaf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lawen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iawn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a'm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gofid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nhraed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o fore </a:t>
            </a:r>
            <a:r>
              <a:rPr lang="en-US" sz="4000" dirty="0" err="1" smtClean="0">
                <a:latin typeface="+mj-lt"/>
              </a:rPr>
              <a:t>hyd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brynhawn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adain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gwir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fwynhad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nid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oes</a:t>
            </a:r>
            <a:r>
              <a:rPr lang="en-US" sz="4000" dirty="0" smtClean="0">
                <a:latin typeface="+mj-lt"/>
              </a:rPr>
              <a:t> dim </a:t>
            </a:r>
            <a:r>
              <a:rPr lang="en-US" sz="4000" dirty="0" err="1" smtClean="0">
                <a:latin typeface="+mj-lt"/>
              </a:rPr>
              <a:t>arall</a:t>
            </a:r>
            <a:r>
              <a:rPr lang="en-US" sz="4000" dirty="0" smtClean="0">
                <a:latin typeface="+mj-lt"/>
              </a:rPr>
              <a:t> is y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 </a:t>
            </a:r>
            <a:r>
              <a:rPr lang="en-US" sz="4000" dirty="0" err="1" smtClean="0">
                <a:latin typeface="+mj-lt"/>
              </a:rPr>
              <a:t>ddaw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â'm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henaid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tua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thref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707904" y="6309320"/>
            <a:ext cx="5436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WILLIAM WILLIAMS, 1717-91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053691" y="472514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363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844</TotalTime>
  <Words>27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Eglwys Tabernacl</cp:lastModifiedBy>
  <cp:revision>244</cp:revision>
  <dcterms:modified xsi:type="dcterms:W3CDTF">2015-01-30T09:57:46Z</dcterms:modified>
</cp:coreProperties>
</file>